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Institute for Engineers and Research Publication World 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Roboto" panose="02000000000000000000" pitchFamily="2" charset="0"/>
              </a:rPr>
              <a:t>iFeARP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World)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2026</a:t>
            </a:r>
          </a:p>
        </p:txBody>
      </p:sp>
      <p:pic>
        <p:nvPicPr>
          <p:cNvPr id="1026" name="Picture 2" descr="C:\Users\Manas IT\Downloads\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571480"/>
            <a:ext cx="3143272" cy="4767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Institute for Engineers and Research Publication World 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Roboto" panose="02000000000000000000" pitchFamily="2" charset="0"/>
              </a:rPr>
              <a:t>iFeARP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World) 2026</a:t>
            </a:r>
          </a:p>
        </p:txBody>
      </p:sp>
      <p:pic>
        <p:nvPicPr>
          <p:cNvPr id="7" name="Picture 2" descr="C:\Users\Manas IT\Downloads\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571480"/>
            <a:ext cx="3143272" cy="4767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Institute for Engineers and Research Publication World 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Roboto" panose="02000000000000000000" pitchFamily="2" charset="0"/>
              </a:rPr>
              <a:t>iFeARP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World) 2026</a:t>
            </a:r>
          </a:p>
        </p:txBody>
      </p:sp>
      <p:pic>
        <p:nvPicPr>
          <p:cNvPr id="5" name="Picture 2" descr="C:\Users\Manas IT\Downloads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571480"/>
            <a:ext cx="3143272" cy="4767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Institute for Engineers and Research Publication World 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Roboto" panose="02000000000000000000" pitchFamily="2" charset="0"/>
              </a:rPr>
              <a:t>iFeARP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World) 2026</a:t>
            </a:r>
          </a:p>
        </p:txBody>
      </p:sp>
      <p:pic>
        <p:nvPicPr>
          <p:cNvPr id="5" name="Picture 2" descr="C:\Users\Manas IT\Downloads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571480"/>
            <a:ext cx="3143272" cy="4767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Institute for Engineers and Research Publication World 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Roboto" panose="02000000000000000000" pitchFamily="2" charset="0"/>
              </a:rPr>
              <a:t>iFeARP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World) 2026</a:t>
            </a:r>
          </a:p>
        </p:txBody>
      </p:sp>
      <p:pic>
        <p:nvPicPr>
          <p:cNvPr id="5" name="Picture 2" descr="C:\Users\Manas IT\Downloads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571480"/>
            <a:ext cx="3143272" cy="4767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Institute for Engineers and Research Publication World 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Roboto" panose="02000000000000000000" pitchFamily="2" charset="0"/>
              </a:rPr>
              <a:t>iFeARP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World) 2026</a:t>
            </a:r>
          </a:p>
        </p:txBody>
      </p:sp>
      <p:pic>
        <p:nvPicPr>
          <p:cNvPr id="5" name="Picture 2" descr="C:\Users\Manas IT\Downloads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571480"/>
            <a:ext cx="3143272" cy="4767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Institute for Engineers and Research Publication World 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Roboto" panose="02000000000000000000" pitchFamily="2" charset="0"/>
              </a:rPr>
              <a:t>iFeARP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World) 2026</a:t>
            </a:r>
          </a:p>
        </p:txBody>
      </p:sp>
      <p:pic>
        <p:nvPicPr>
          <p:cNvPr id="5" name="Picture 2" descr="C:\Users\Manas IT\Downloads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571480"/>
            <a:ext cx="3143272" cy="4767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Institute for Engineers and Research Publication World 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latin typeface="Roboto" panose="02000000000000000000" pitchFamily="2" charset="0"/>
              </a:rPr>
              <a:t>iFeARP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World) 2026</a:t>
            </a:r>
          </a:p>
        </p:txBody>
      </p:sp>
      <p:pic>
        <p:nvPicPr>
          <p:cNvPr id="6" name="Picture 2" descr="C:\Users\Manas IT\Downloads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571480"/>
            <a:ext cx="3143272" cy="4767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</TotalTime>
  <Words>138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143</cp:revision>
  <dcterms:created xsi:type="dcterms:W3CDTF">2017-12-21T10:51:09Z</dcterms:created>
  <dcterms:modified xsi:type="dcterms:W3CDTF">2026-07-14T05:27:35Z</dcterms:modified>
</cp:coreProperties>
</file>